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697"/>
    <p:restoredTop sz="94662"/>
  </p:normalViewPr>
  <p:slideViewPr>
    <p:cSldViewPr snapToGrid="0" snapToObjects="1">
      <p:cViewPr>
        <p:scale>
          <a:sx n="101" d="100"/>
          <a:sy n="101" d="100"/>
        </p:scale>
        <p:origin x="1000" y="6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2B9B4-9799-EF45-97D5-EFEB5ED1C4E3}" type="datetimeFigureOut">
              <a:rPr lang="en-US" smtClean="0"/>
              <a:t>10/15/18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10B4F-3B0E-4B48-8CB6-08096B79F8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7007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2B9B4-9799-EF45-97D5-EFEB5ED1C4E3}" type="datetimeFigureOut">
              <a:rPr lang="en-US" smtClean="0"/>
              <a:t>10/15/18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10B4F-3B0E-4B48-8CB6-08096B79F8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17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2B9B4-9799-EF45-97D5-EFEB5ED1C4E3}" type="datetimeFigureOut">
              <a:rPr lang="en-US" smtClean="0"/>
              <a:t>10/15/18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10B4F-3B0E-4B48-8CB6-08096B79F8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8227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2B9B4-9799-EF45-97D5-EFEB5ED1C4E3}" type="datetimeFigureOut">
              <a:rPr lang="en-US" smtClean="0"/>
              <a:t>10/15/18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10B4F-3B0E-4B48-8CB6-08096B79F8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4367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2B9B4-9799-EF45-97D5-EFEB5ED1C4E3}" type="datetimeFigureOut">
              <a:rPr lang="en-US" smtClean="0"/>
              <a:t>10/15/18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10B4F-3B0E-4B48-8CB6-08096B79F8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321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2B9B4-9799-EF45-97D5-EFEB5ED1C4E3}" type="datetimeFigureOut">
              <a:rPr lang="en-US" smtClean="0"/>
              <a:t>10/15/18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10B4F-3B0E-4B48-8CB6-08096B79F8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05474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2B9B4-9799-EF45-97D5-EFEB5ED1C4E3}" type="datetimeFigureOut">
              <a:rPr lang="en-US" smtClean="0"/>
              <a:t>10/15/18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10B4F-3B0E-4B48-8CB6-08096B79F8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1057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2B9B4-9799-EF45-97D5-EFEB5ED1C4E3}" type="datetimeFigureOut">
              <a:rPr lang="en-US" smtClean="0"/>
              <a:t>10/15/18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10B4F-3B0E-4B48-8CB6-08096B79F8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8422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2B9B4-9799-EF45-97D5-EFEB5ED1C4E3}" type="datetimeFigureOut">
              <a:rPr lang="en-US" smtClean="0"/>
              <a:t>10/15/18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10B4F-3B0E-4B48-8CB6-08096B79F8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7513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2B9B4-9799-EF45-97D5-EFEB5ED1C4E3}" type="datetimeFigureOut">
              <a:rPr lang="en-US" smtClean="0"/>
              <a:t>10/15/18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10B4F-3B0E-4B48-8CB6-08096B79F8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5252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2B9B4-9799-EF45-97D5-EFEB5ED1C4E3}" type="datetimeFigureOut">
              <a:rPr lang="en-US" smtClean="0"/>
              <a:t>10/15/18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10B4F-3B0E-4B48-8CB6-08096B79F8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9474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72B9B4-9799-EF45-97D5-EFEB5ED1C4E3}" type="datetimeFigureOut">
              <a:rPr lang="en-US" smtClean="0"/>
              <a:t>10/15/18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210B4F-3B0E-4B48-8CB6-08096B79F8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2241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arxiv.org/pdf/1707.09627.pdf" TargetMode="External"/><Relationship Id="rId3" Type="http://schemas.openxmlformats.org/officeDocument/2006/relationships/image" Target="../media/image4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 Neural Network for Relational Reasoning and Prediction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Siyu Jiang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948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Data: force diagram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Question to ask:</a:t>
            </a:r>
          </a:p>
          <a:p>
            <a:pPr lvl="1"/>
            <a:r>
              <a:rPr lang="en-US" dirty="0" smtClean="0"/>
              <a:t>“is the object experiencing an up force?”</a:t>
            </a:r>
          </a:p>
          <a:p>
            <a:pPr lvl="1"/>
            <a:r>
              <a:rPr lang="en-US" dirty="0" smtClean="0"/>
              <a:t>“what will be the direction of movement?”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4401" y="3263900"/>
            <a:ext cx="4334934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333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 approach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Model:</a:t>
            </a:r>
          </a:p>
          <a:p>
            <a:pPr marL="685800" lvl="2">
              <a:spcBef>
                <a:spcPts val="1000"/>
              </a:spcBef>
            </a:pPr>
            <a:r>
              <a:rPr lang="en-US" sz="2400" dirty="0" smtClean="0"/>
              <a:t>Based on an open source implementation of the model in </a:t>
            </a:r>
            <a:r>
              <a:rPr lang="en-US" sz="2400" b="1" dirty="0" smtClean="0"/>
              <a:t>A simple neural network module for relational reasoning</a:t>
            </a:r>
          </a:p>
          <a:p>
            <a:pPr lvl="1"/>
            <a:r>
              <a:rPr lang="en-US" dirty="0" smtClean="0"/>
              <a:t>This build is not implement by authors themselves, so it does not support </a:t>
            </a:r>
            <a:r>
              <a:rPr lang="en-US" dirty="0" smtClean="0"/>
              <a:t>all types </a:t>
            </a:r>
            <a:r>
              <a:rPr lang="en-US" dirty="0" smtClean="0"/>
              <a:t>of question in paper</a:t>
            </a:r>
          </a:p>
          <a:p>
            <a:pPr lvl="1"/>
            <a:r>
              <a:rPr lang="en-US" dirty="0" smtClean="0"/>
              <a:t>Should be enough for a 2D static diagram</a:t>
            </a:r>
          </a:p>
          <a:p>
            <a:r>
              <a:rPr lang="en-US" dirty="0" smtClean="0"/>
              <a:t>Data set:</a:t>
            </a:r>
          </a:p>
          <a:p>
            <a:pPr lvl="1"/>
            <a:r>
              <a:rPr lang="en-US" dirty="0" smtClean="0"/>
              <a:t>Using python to automated generate force diagram with question and answer label</a:t>
            </a:r>
          </a:p>
          <a:p>
            <a:pPr lvl="1"/>
            <a:r>
              <a:rPr lang="en-US" dirty="0" smtClean="0"/>
              <a:t>Can be challenging to verify if the size grows large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186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</a:t>
            </a:r>
            <a:r>
              <a:rPr lang="en-US" dirty="0" smtClean="0"/>
              <a:t>uture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Adding program synthesis techniques to generate code from diagram</a:t>
            </a:r>
          </a:p>
          <a:p>
            <a:r>
              <a:rPr lang="en-US" dirty="0" smtClean="0"/>
              <a:t>Some related but not necessarily similar work: </a:t>
            </a:r>
            <a:r>
              <a:rPr lang="en-US" b="1" dirty="0"/>
              <a:t>Learning to </a:t>
            </a:r>
            <a:r>
              <a:rPr lang="en-US" b="1" dirty="0" smtClean="0"/>
              <a:t>Infer Graphics </a:t>
            </a:r>
            <a:r>
              <a:rPr lang="en-US" b="1" dirty="0"/>
              <a:t>Programs from Hand-Drawn </a:t>
            </a:r>
            <a:r>
              <a:rPr lang="en-US" b="1" dirty="0" smtClean="0"/>
              <a:t>Images </a:t>
            </a:r>
            <a:r>
              <a:rPr lang="en-US" dirty="0" smtClean="0">
                <a:hlinkClick r:id="rId2"/>
              </a:rPr>
              <a:t>https://arxiv.org/pdf/1707.09627.pdf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for example:</a:t>
            </a:r>
          </a:p>
          <a:p>
            <a:pPr lvl="1"/>
            <a:r>
              <a:rPr lang="en-US" dirty="0" smtClean="0"/>
              <a:t>Generate a BST class based on a diagram representation of it</a:t>
            </a:r>
          </a:p>
          <a:p>
            <a:pPr lvl="1"/>
            <a:r>
              <a:rPr lang="en-US" dirty="0" smtClean="0"/>
              <a:t>Perform array operation based on instructions in diagram</a:t>
            </a:r>
          </a:p>
          <a:p>
            <a:pPr lvl="1"/>
            <a:r>
              <a:rPr lang="mr-IN" dirty="0" smtClean="0"/>
              <a:t>…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5994" y="4114800"/>
            <a:ext cx="2971206" cy="24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509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Milestones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51025"/>
            <a:ext cx="10515600" cy="4351338"/>
          </a:xfrm>
        </p:spPr>
        <p:txBody>
          <a:bodyPr/>
          <a:lstStyle/>
          <a:p>
            <a:r>
              <a:rPr lang="en-US" dirty="0" smtClean="0"/>
              <a:t>Midterm I (11/05): Rebuild and modify the public implementation of previous model </a:t>
            </a:r>
          </a:p>
          <a:p>
            <a:endParaRPr lang="en-US" smtClean="0"/>
          </a:p>
          <a:p>
            <a:r>
              <a:rPr lang="en-US" smtClean="0"/>
              <a:t>Midterm </a:t>
            </a:r>
            <a:r>
              <a:rPr lang="en-US" dirty="0" smtClean="0"/>
              <a:t>II(11/19): Model should be able to answer relational questions</a:t>
            </a:r>
          </a:p>
          <a:p>
            <a:endParaRPr lang="en-US" dirty="0"/>
          </a:p>
          <a:p>
            <a:r>
              <a:rPr lang="en-US" dirty="0" smtClean="0"/>
              <a:t>Final (12/10): Model should be able to make </a:t>
            </a:r>
            <a:r>
              <a:rPr lang="en-US" dirty="0" err="1" smtClean="0"/>
              <a:t>perdiction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7852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are you trying to do?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 Basically a relational Reasoning neural network</a:t>
            </a:r>
          </a:p>
          <a:p>
            <a:pPr lvl="1"/>
            <a:r>
              <a:rPr lang="en-US" dirty="0" smtClean="0"/>
              <a:t>Take in images</a:t>
            </a:r>
          </a:p>
          <a:p>
            <a:pPr lvl="1"/>
            <a:r>
              <a:rPr lang="en-US" dirty="0" smtClean="0"/>
              <a:t>Answer questions</a:t>
            </a:r>
          </a:p>
          <a:p>
            <a:pPr lvl="1"/>
            <a:endParaRPr lang="en-US" dirty="0"/>
          </a:p>
          <a:p>
            <a:r>
              <a:rPr lang="en-US" dirty="0" smtClean="0"/>
              <a:t>How does it different from other image based neural network?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0762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Difference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Traditional neural network usually performs classification:</a:t>
            </a:r>
          </a:p>
          <a:p>
            <a:pPr lvl="1"/>
            <a:r>
              <a:rPr lang="en-US" dirty="0" smtClean="0"/>
              <a:t>Simply detect the major object in an image</a:t>
            </a:r>
          </a:p>
          <a:p>
            <a:pPr lvl="1"/>
            <a:r>
              <a:rPr lang="en-US" dirty="0" smtClean="0"/>
              <a:t>Should always produce same answer with same image input</a:t>
            </a:r>
          </a:p>
          <a:p>
            <a:endParaRPr lang="en-US" dirty="0" smtClean="0"/>
          </a:p>
          <a:p>
            <a:r>
              <a:rPr lang="en-US" dirty="0" smtClean="0"/>
              <a:t>Relational reasoning neural network performs relational answering:</a:t>
            </a:r>
          </a:p>
          <a:p>
            <a:pPr lvl="1"/>
            <a:r>
              <a:rPr lang="en-US" dirty="0" smtClean="0"/>
              <a:t>Usually trained on images contains multiple equally important objects</a:t>
            </a:r>
          </a:p>
          <a:p>
            <a:pPr lvl="1"/>
            <a:r>
              <a:rPr lang="en-US" dirty="0" smtClean="0"/>
              <a:t>Input contains images and questions</a:t>
            </a:r>
          </a:p>
          <a:p>
            <a:pPr lvl="1"/>
            <a:r>
              <a:rPr lang="en-US" dirty="0" smtClean="0"/>
              <a:t>Different answer on different questions</a:t>
            </a:r>
          </a:p>
        </p:txBody>
      </p:sp>
    </p:spTree>
    <p:extLst>
      <p:ext uri="{BB962C8B-B14F-4D97-AF65-F5344CB8AC3E}">
        <p14:creationId xmlns:p14="http://schemas.microsoft.com/office/powerpoint/2010/main" val="914779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 example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8028" y="1576243"/>
            <a:ext cx="4999674" cy="4351338"/>
          </a:xfrm>
        </p:spPr>
      </p:pic>
      <p:sp>
        <p:nvSpPr>
          <p:cNvPr id="6" name="TextBox 5"/>
          <p:cNvSpPr txBox="1"/>
          <p:nvPr/>
        </p:nvSpPr>
        <p:spPr>
          <a:xfrm>
            <a:off x="976706" y="1576243"/>
            <a:ext cx="2016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Consider this input: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5409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en-US" dirty="0" smtClean="0"/>
          </a:p>
          <a:p>
            <a:r>
              <a:rPr lang="en-US" dirty="0" smtClean="0"/>
              <a:t>Normal NN classifier: </a:t>
            </a:r>
          </a:p>
          <a:p>
            <a:pPr lvl="1"/>
            <a:r>
              <a:rPr lang="en-US" dirty="0" smtClean="0"/>
              <a:t>Simple output: circle, square</a:t>
            </a:r>
          </a:p>
          <a:p>
            <a:pPr lvl="1"/>
            <a:r>
              <a:rPr lang="en-US" dirty="0" smtClean="0"/>
              <a:t>May be undetermined because of multiple objects</a:t>
            </a:r>
          </a:p>
          <a:p>
            <a:endParaRPr lang="en-US" dirty="0" smtClean="0"/>
          </a:p>
          <a:p>
            <a:r>
              <a:rPr lang="en-US" dirty="0" smtClean="0"/>
              <a:t>Relational reasoning NN:</a:t>
            </a:r>
          </a:p>
          <a:p>
            <a:pPr lvl="1"/>
            <a:r>
              <a:rPr lang="en-US" dirty="0" smtClean="0"/>
              <a:t>Taking in questions: “</a:t>
            </a:r>
            <a:r>
              <a:rPr lang="en-US" dirty="0"/>
              <a:t>The color of the nearest </a:t>
            </a:r>
            <a:r>
              <a:rPr lang="en-US" dirty="0" smtClean="0"/>
              <a:t>object to the blue object?”</a:t>
            </a:r>
          </a:p>
          <a:p>
            <a:pPr lvl="1"/>
            <a:r>
              <a:rPr lang="en-US" dirty="0" smtClean="0"/>
              <a:t>Output: red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OR “The shape of the nearest object to the blue object?”</a:t>
            </a:r>
          </a:p>
          <a:p>
            <a:pPr lvl="1"/>
            <a:r>
              <a:rPr lang="en-US" dirty="0" smtClean="0"/>
              <a:t>Output: circle</a:t>
            </a:r>
          </a:p>
        </p:txBody>
      </p:sp>
      <p:pic>
        <p:nvPicPr>
          <p:cNvPr id="6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2915" y="708025"/>
            <a:ext cx="3649724" cy="3176444"/>
          </a:xfrm>
        </p:spPr>
      </p:pic>
    </p:spTree>
    <p:extLst>
      <p:ext uri="{BB962C8B-B14F-4D97-AF65-F5344CB8AC3E}">
        <p14:creationId xmlns:p14="http://schemas.microsoft.com/office/powerpoint/2010/main" val="158305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does it work?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Current approach: CNN+MLP</a:t>
            </a:r>
          </a:p>
          <a:p>
            <a:endParaRPr lang="en-US" dirty="0"/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527023"/>
            <a:ext cx="8891588" cy="3677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933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CNN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trained on images</a:t>
            </a:r>
          </a:p>
          <a:p>
            <a:endParaRPr lang="en-US" dirty="0" smtClean="0"/>
          </a:p>
          <a:p>
            <a:r>
              <a:rPr lang="en-US" dirty="0" smtClean="0"/>
              <a:t>Feature extraction</a:t>
            </a:r>
          </a:p>
          <a:p>
            <a:endParaRPr lang="en-US" dirty="0"/>
          </a:p>
          <a:p>
            <a:r>
              <a:rPr lang="en-US" dirty="0" smtClean="0"/>
              <a:t>Feed information into relation network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3262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Relation network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multilayer perceptron</a:t>
            </a:r>
          </a:p>
          <a:p>
            <a:endParaRPr lang="en-US" dirty="0" smtClean="0"/>
          </a:p>
          <a:p>
            <a:r>
              <a:rPr lang="en-US" dirty="0" smtClean="0"/>
              <a:t>Taking questions and image features pass from CNN</a:t>
            </a:r>
          </a:p>
          <a:p>
            <a:endParaRPr lang="en-US" dirty="0"/>
          </a:p>
          <a:p>
            <a:r>
              <a:rPr lang="en-US" dirty="0" smtClean="0"/>
              <a:t>Trained together with CNN as a whole</a:t>
            </a:r>
          </a:p>
          <a:p>
            <a:endParaRPr lang="en-US" dirty="0"/>
          </a:p>
          <a:p>
            <a:r>
              <a:rPr lang="en-US" dirty="0" smtClean="0"/>
              <a:t>End-to-end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896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 task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Input: </a:t>
            </a:r>
            <a:r>
              <a:rPr lang="en-US" b="1" dirty="0" smtClean="0">
                <a:solidFill>
                  <a:srgbClr val="FF0000"/>
                </a:solidFill>
              </a:rPr>
              <a:t>image diagrams drawn with human logics</a:t>
            </a:r>
          </a:p>
          <a:p>
            <a:endParaRPr lang="en-US" dirty="0" smtClean="0"/>
          </a:p>
          <a:p>
            <a:r>
              <a:rPr lang="en-US" dirty="0" smtClean="0"/>
              <a:t>Output: relational answering and </a:t>
            </a:r>
            <a:r>
              <a:rPr lang="en-US" dirty="0" smtClean="0">
                <a:solidFill>
                  <a:srgbClr val="FF0000"/>
                </a:solidFill>
              </a:rPr>
              <a:t>prediction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453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214</TotalTime>
  <Words>402</Words>
  <Application>Microsoft Macintosh PowerPoint</Application>
  <PresentationFormat>Widescreen</PresentationFormat>
  <Paragraphs>76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Calibri</vt:lpstr>
      <vt:lpstr>Calibri Light</vt:lpstr>
      <vt:lpstr>Mangal</vt:lpstr>
      <vt:lpstr>Arial</vt:lpstr>
      <vt:lpstr>Office Theme</vt:lpstr>
      <vt:lpstr>A Neural Network for Relational Reasoning and Prediction</vt:lpstr>
      <vt:lpstr>What are you trying to do? </vt:lpstr>
      <vt:lpstr>Difference</vt:lpstr>
      <vt:lpstr>For example</vt:lpstr>
      <vt:lpstr>PowerPoint Presentation</vt:lpstr>
      <vt:lpstr>How does it work?</vt:lpstr>
      <vt:lpstr>CNN</vt:lpstr>
      <vt:lpstr>Relation network</vt:lpstr>
      <vt:lpstr>My task</vt:lpstr>
      <vt:lpstr>Data: force diagram</vt:lpstr>
      <vt:lpstr>My approach</vt:lpstr>
      <vt:lpstr>Future work</vt:lpstr>
      <vt:lpstr>Milestones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Neural Network for Relational Reasoning and Prediction</dc:title>
  <dc:creator>Siyu Jiang</dc:creator>
  <cp:lastModifiedBy>Siyu Jiang</cp:lastModifiedBy>
  <cp:revision>11</cp:revision>
  <dcterms:created xsi:type="dcterms:W3CDTF">2018-10-15T04:00:57Z</dcterms:created>
  <dcterms:modified xsi:type="dcterms:W3CDTF">2018-10-15T17:22:33Z</dcterms:modified>
</cp:coreProperties>
</file>